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70" r:id="rId9"/>
    <p:sldId id="263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86" d="100"/>
          <a:sy n="86" d="100"/>
        </p:scale>
        <p:origin x="72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lidgetgreen.com\dfs\Users_Staff\afshan.hassan\Desktop\SEN%20tracker%202017\SEN\SEND%20by%20Ne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1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  <c:extLst>
              <c:ext xmlns:c16="http://schemas.microsoft.com/office/drawing/2014/chart" uri="{C3380CC4-5D6E-409C-BE32-E72D297353CC}">
                <c16:uniqueId val="{00000001-184D-4DF8-AFEC-E8E1BB12C18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2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  <c:extLst>
              <c:ext xmlns:c16="http://schemas.microsoft.com/office/drawing/2014/chart" uri="{C3380CC4-5D6E-409C-BE32-E72D297353CC}">
                <c16:uniqueId val="{00000003-184D-4DF8-AFEC-E8E1BB12C18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3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  <c:extLst>
              <c:ext xmlns:c16="http://schemas.microsoft.com/office/drawing/2014/chart" uri="{C3380CC4-5D6E-409C-BE32-E72D297353CC}">
                <c16:uniqueId val="{00000005-184D-4DF8-AFEC-E8E1BB12C18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4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12700" h="12700"/>
              </a:sp3d>
            </c:spPr>
            <c:extLst>
              <c:ext xmlns:c16="http://schemas.microsoft.com/office/drawing/2014/chart" uri="{C3380CC4-5D6E-409C-BE32-E72D297353CC}">
                <c16:uniqueId val="{00000007-184D-4DF8-AFEC-E8E1BB12C18A}"/>
              </c:ext>
            </c:extLst>
          </c:dPt>
          <c:cat>
            <c:strRef>
              <c:f>Sheet1!$A$1:$A$4</c:f>
              <c:strCache>
                <c:ptCount val="4"/>
                <c:pt idx="0">
                  <c:v>Cognition &amp; Learning </c:v>
                </c:pt>
                <c:pt idx="1">
                  <c:v>Communication &amp; Interaction</c:v>
                </c:pt>
                <c:pt idx="2">
                  <c:v>Physical/Sensory Difficulties </c:v>
                </c:pt>
                <c:pt idx="3">
                  <c:v>Social Emotional Mental Health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26</c:v>
                </c:pt>
                <c:pt idx="1">
                  <c:v>45</c:v>
                </c:pt>
                <c:pt idx="2">
                  <c:v>16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84D-4DF8-AFEC-E8E1BB12C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3300-7AA6-4CFE-A98F-F924B7B4F2B3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9A2D-5725-40B9-B419-6E59B11043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3300-7AA6-4CFE-A98F-F924B7B4F2B3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9A2D-5725-40B9-B419-6E59B11043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3300-7AA6-4CFE-A98F-F924B7B4F2B3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9A2D-5725-40B9-B419-6E59B1104371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3300-7AA6-4CFE-A98F-F924B7B4F2B3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9A2D-5725-40B9-B419-6E59B110437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3300-7AA6-4CFE-A98F-F924B7B4F2B3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9A2D-5725-40B9-B419-6E59B11043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3300-7AA6-4CFE-A98F-F924B7B4F2B3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9A2D-5725-40B9-B419-6E59B110437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3300-7AA6-4CFE-A98F-F924B7B4F2B3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9A2D-5725-40B9-B419-6E59B11043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3300-7AA6-4CFE-A98F-F924B7B4F2B3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9A2D-5725-40B9-B419-6E59B11043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3300-7AA6-4CFE-A98F-F924B7B4F2B3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9A2D-5725-40B9-B419-6E59B11043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3300-7AA6-4CFE-A98F-F924B7B4F2B3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9A2D-5725-40B9-B419-6E59B1104371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3300-7AA6-4CFE-A98F-F924B7B4F2B3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9A2D-5725-40B9-B419-6E59B110437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A2D3300-7AA6-4CFE-A98F-F924B7B4F2B3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6A29A2D-5725-40B9-B419-6E59B110437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2492896"/>
            <a:ext cx="10363200" cy="178010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Special Education Needs &amp; Disability  </a:t>
            </a:r>
            <a:br>
              <a:rPr lang="en-GB" dirty="0" smtClean="0"/>
            </a:br>
            <a:r>
              <a:rPr lang="en-GB" dirty="0" smtClean="0"/>
              <a:t>&amp; Inclusion</a:t>
            </a:r>
            <a:br>
              <a:rPr lang="en-GB" dirty="0" smtClean="0"/>
            </a:br>
            <a:r>
              <a:rPr lang="en-GB" dirty="0" smtClean="0"/>
              <a:t>in our  school </a:t>
            </a:r>
            <a:br>
              <a:rPr lang="en-GB" dirty="0" smtClean="0"/>
            </a:br>
            <a:r>
              <a:rPr lang="en-GB" smtClean="0"/>
              <a:t>Sept 2018/19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9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is the money spent? 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396068" y="2675467"/>
            <a:ext cx="7408333" cy="345069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548468" y="2827867"/>
            <a:ext cx="7408333" cy="345069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Staffing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Training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Resources </a:t>
            </a:r>
            <a:r>
              <a:rPr lang="en-GB" dirty="0">
                <a:solidFill>
                  <a:schemeClr val="tx1"/>
                </a:solidFill>
              </a:rPr>
              <a:t>including </a:t>
            </a:r>
            <a:r>
              <a:rPr lang="en-GB" dirty="0" smtClean="0">
                <a:solidFill>
                  <a:schemeClr val="tx1"/>
                </a:solidFill>
              </a:rPr>
              <a:t>ICT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111" y="2132856"/>
            <a:ext cx="9877777" cy="345069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Audits of SEN resources/staff needs/staff strengths </a:t>
            </a:r>
            <a:endParaRPr lang="en-GB" dirty="0" smtClean="0"/>
          </a:p>
          <a:p>
            <a:r>
              <a:rPr lang="en-GB" dirty="0" smtClean="0"/>
              <a:t>Early identification- Little Bears/Big bears</a:t>
            </a:r>
          </a:p>
          <a:p>
            <a:r>
              <a:rPr lang="en-GB" dirty="0" smtClean="0"/>
              <a:t>TLA performance management</a:t>
            </a:r>
            <a:endParaRPr lang="en-GB" dirty="0"/>
          </a:p>
          <a:p>
            <a:r>
              <a:rPr lang="en-GB" dirty="0" smtClean="0"/>
              <a:t>Further training </a:t>
            </a:r>
            <a:r>
              <a:rPr lang="en-GB" dirty="0"/>
              <a:t>for Teachers and </a:t>
            </a:r>
            <a:r>
              <a:rPr lang="en-GB" dirty="0" smtClean="0"/>
              <a:t>TLAs </a:t>
            </a:r>
            <a:r>
              <a:rPr lang="en-GB" dirty="0"/>
              <a:t>on SEN  </a:t>
            </a:r>
          </a:p>
          <a:p>
            <a:r>
              <a:rPr lang="en-GB" dirty="0" smtClean="0"/>
              <a:t>TLAs </a:t>
            </a:r>
            <a:r>
              <a:rPr lang="en-GB" dirty="0"/>
              <a:t>to work effectively and share good </a:t>
            </a:r>
            <a:r>
              <a:rPr lang="en-GB" dirty="0" smtClean="0"/>
              <a:t>practice- classroom </a:t>
            </a:r>
            <a:r>
              <a:rPr lang="en-GB" dirty="0"/>
              <a:t>&amp; interventions </a:t>
            </a:r>
          </a:p>
          <a:p>
            <a:r>
              <a:rPr lang="en-GB" dirty="0"/>
              <a:t>R</a:t>
            </a:r>
            <a:r>
              <a:rPr lang="en-GB" dirty="0" smtClean="0"/>
              <a:t>egular Pupil Progress Meetings (on calendar)</a:t>
            </a:r>
          </a:p>
          <a:p>
            <a:r>
              <a:rPr lang="en-GB" dirty="0" smtClean="0"/>
              <a:t>Inclusion </a:t>
            </a:r>
            <a:r>
              <a:rPr lang="en-GB" dirty="0"/>
              <a:t>Team to meet once every half term </a:t>
            </a:r>
            <a:r>
              <a:rPr lang="en-GB" dirty="0" smtClean="0"/>
              <a:t>to discuss progress</a:t>
            </a:r>
          </a:p>
          <a:p>
            <a:r>
              <a:rPr lang="en-GB" dirty="0" smtClean="0"/>
              <a:t>Effective use of Provision Map software </a:t>
            </a:r>
          </a:p>
          <a:p>
            <a:r>
              <a:rPr lang="en-GB" dirty="0" smtClean="0"/>
              <a:t>Replacement of P Levels -?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Future for SEN in our school </a:t>
            </a:r>
          </a:p>
        </p:txBody>
      </p:sp>
    </p:spTree>
    <p:extLst>
      <p:ext uri="{BB962C8B-B14F-4D97-AF65-F5344CB8AC3E}">
        <p14:creationId xmlns:p14="http://schemas.microsoft.com/office/powerpoint/2010/main" val="335113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712845"/>
              </p:ext>
            </p:extLst>
          </p:nvPr>
        </p:nvGraphicFramePr>
        <p:xfrm>
          <a:off x="3363144" y="2276872"/>
          <a:ext cx="54864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747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Class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children in year group 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children  with SEN support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Statement /EHCP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GB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21">
                <a:tc>
                  <a:txBody>
                    <a:bodyPr/>
                    <a:lstStyle/>
                    <a:p>
                      <a:r>
                        <a:rPr lang="en-GB" dirty="0" smtClean="0"/>
                        <a:t>Nursery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62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22947635"/>
                  </a:ext>
                </a:extLst>
              </a:tr>
              <a:tr h="364121">
                <a:tc>
                  <a:txBody>
                    <a:bodyPr/>
                    <a:lstStyle/>
                    <a:p>
                      <a:r>
                        <a:rPr lang="en-GB" dirty="0" smtClean="0"/>
                        <a:t>Reception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82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121">
                <a:tc>
                  <a:txBody>
                    <a:bodyPr/>
                    <a:lstStyle/>
                    <a:p>
                      <a:r>
                        <a:rPr lang="en-GB" dirty="0" smtClean="0"/>
                        <a:t>Year 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121">
                <a:tc>
                  <a:txBody>
                    <a:bodyPr/>
                    <a:lstStyle/>
                    <a:p>
                      <a:r>
                        <a:rPr lang="en-GB" dirty="0" smtClean="0"/>
                        <a:t>Year 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121">
                <a:tc>
                  <a:txBody>
                    <a:bodyPr/>
                    <a:lstStyle/>
                    <a:p>
                      <a:r>
                        <a:rPr lang="en-GB" dirty="0" smtClean="0"/>
                        <a:t>Year 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121">
                <a:tc>
                  <a:txBody>
                    <a:bodyPr/>
                    <a:lstStyle/>
                    <a:p>
                      <a:r>
                        <a:rPr lang="en-GB" dirty="0" smtClean="0"/>
                        <a:t>Year 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121">
                <a:tc>
                  <a:txBody>
                    <a:bodyPr/>
                    <a:lstStyle/>
                    <a:p>
                      <a:r>
                        <a:rPr lang="en-GB" dirty="0" smtClean="0"/>
                        <a:t>Year 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76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121">
                <a:tc>
                  <a:txBody>
                    <a:bodyPr/>
                    <a:lstStyle/>
                    <a:p>
                      <a:r>
                        <a:rPr lang="en-GB" dirty="0" smtClean="0"/>
                        <a:t>Year 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75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23</a:t>
                      </a:r>
                      <a:endParaRPr lang="en-GB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121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600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115</a:t>
                      </a:r>
                      <a:endParaRPr lang="en-GB" dirty="0"/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92" y="476672"/>
            <a:ext cx="916570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does the Special Education Needs Register look like in our school? </a:t>
            </a:r>
          </a:p>
        </p:txBody>
      </p:sp>
    </p:spTree>
    <p:extLst>
      <p:ext uri="{BB962C8B-B14F-4D97-AF65-F5344CB8AC3E}">
        <p14:creationId xmlns:p14="http://schemas.microsoft.com/office/powerpoint/2010/main" val="27270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Cognition &amp; Learning </a:t>
            </a:r>
          </a:p>
          <a:p>
            <a:r>
              <a:rPr lang="en-GB" dirty="0" smtClean="0"/>
              <a:t>Communication &amp; Interaction</a:t>
            </a:r>
            <a:endParaRPr lang="en-GB" dirty="0"/>
          </a:p>
          <a:p>
            <a:r>
              <a:rPr lang="en-GB" dirty="0" smtClean="0"/>
              <a:t>Physical/Sensory Difficulties includes Medical needs</a:t>
            </a:r>
            <a:endParaRPr lang="en-GB" dirty="0"/>
          </a:p>
          <a:p>
            <a:r>
              <a:rPr lang="en-GB" dirty="0" smtClean="0"/>
              <a:t>Social Emotional Mental Health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Multiple/complex needs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the children’s Special Education Needs? </a:t>
            </a:r>
          </a:p>
        </p:txBody>
      </p:sp>
    </p:spTree>
    <p:extLst>
      <p:ext uri="{BB962C8B-B14F-4D97-AF65-F5344CB8AC3E}">
        <p14:creationId xmlns:p14="http://schemas.microsoft.com/office/powerpoint/2010/main" val="42096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SEND by Need</a:t>
            </a:r>
            <a:endParaRPr lang="en-GB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138486"/>
              </p:ext>
            </p:extLst>
          </p:nvPr>
        </p:nvGraphicFramePr>
        <p:xfrm>
          <a:off x="2279576" y="1844824"/>
          <a:ext cx="72008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143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Parental concerns</a:t>
            </a:r>
          </a:p>
          <a:p>
            <a:r>
              <a:rPr lang="en-GB" dirty="0" smtClean="0"/>
              <a:t>School</a:t>
            </a:r>
          </a:p>
          <a:p>
            <a:r>
              <a:rPr lang="en-GB" dirty="0" smtClean="0"/>
              <a:t>External Agencies- Medical- early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are children with Special Education Needs Identified? 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396068" y="2675467"/>
            <a:ext cx="7408333" cy="345069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370560" y="2852936"/>
            <a:ext cx="7408333" cy="345069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63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Inclusion Staffing Overview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401213"/>
              </p:ext>
            </p:extLst>
          </p:nvPr>
        </p:nvGraphicFramePr>
        <p:xfrm>
          <a:off x="1811524" y="1844824"/>
          <a:ext cx="8568952" cy="4108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643"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Inclusion Manager/SENCO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Afshan Hassan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64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Inclusion</a:t>
                      </a:r>
                      <a:r>
                        <a:rPr lang="en-GB" sz="1600" baseline="0" dirty="0" smtClean="0"/>
                        <a:t> &amp; Safeguarding Officer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Angela Oldfield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64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Learning Mentor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Sherrie Lake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64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Site Manager/Learning Mentor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Michael Hirst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64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Attendance Officer/Learning Mentor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Ikhlaq Khan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64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Parental</a:t>
                      </a:r>
                      <a:r>
                        <a:rPr lang="en-GB" sz="1600" baseline="0" dirty="0" smtClean="0"/>
                        <a:t> Involvement Worker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Kamaljit Kaur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64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TLAs</a:t>
                      </a:r>
                      <a:r>
                        <a:rPr lang="en-GB" sz="1600" baseline="0" dirty="0" smtClean="0"/>
                        <a:t>- SEN</a:t>
                      </a:r>
                    </a:p>
                    <a:p>
                      <a:endParaRPr lang="en-GB" sz="1600" baseline="0" dirty="0" smtClean="0"/>
                    </a:p>
                    <a:p>
                      <a:endParaRPr lang="en-GB" sz="1600" baseline="0" dirty="0" smtClean="0"/>
                    </a:p>
                    <a:p>
                      <a:endParaRPr lang="en-GB" sz="1600" baseline="0" dirty="0" smtClean="0"/>
                    </a:p>
                    <a:p>
                      <a:r>
                        <a:rPr lang="en-GB" sz="1600" baseline="0" dirty="0" smtClean="0"/>
                        <a:t>TLAs – New to English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Attia Asghar, Sara Suleman, Shahnaz</a:t>
                      </a:r>
                      <a:r>
                        <a:rPr lang="en-GB" sz="1600" baseline="0" dirty="0" smtClean="0"/>
                        <a:t>  Ahmad, Zarnain Rizvi, Iram Iqbal, Maria Ali, Penny Wilkinson, Sophia Khatoon, Parveen </a:t>
                      </a:r>
                      <a:r>
                        <a:rPr lang="en-GB" sz="1600" baseline="0" dirty="0" err="1" smtClean="0"/>
                        <a:t>Kauser</a:t>
                      </a:r>
                      <a:r>
                        <a:rPr lang="en-GB" sz="1600" baseline="0" dirty="0" smtClean="0"/>
                        <a:t>, Natalie Henry, Zahra Masooma, </a:t>
                      </a:r>
                    </a:p>
                    <a:p>
                      <a:r>
                        <a:rPr lang="en-GB" sz="1600" baseline="0" dirty="0" smtClean="0"/>
                        <a:t>Malgorzata Banasiak, Nabila Hussain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06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</a:t>
            </a:r>
            <a:r>
              <a:rPr lang="en-GB" dirty="0" smtClean="0"/>
              <a:t>interventions </a:t>
            </a:r>
            <a:r>
              <a:rPr lang="en-GB" dirty="0"/>
              <a:t>are taking place?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27448" y="2564904"/>
            <a:ext cx="10261835" cy="4032448"/>
          </a:xfrm>
        </p:spPr>
        <p:txBody>
          <a:bodyPr>
            <a:normAutofit/>
          </a:bodyPr>
          <a:lstStyle/>
          <a:p>
            <a:r>
              <a:rPr lang="en-GB" dirty="0" smtClean="0"/>
              <a:t>Refuelling- Magic Bullet/Rocket/Refuelling Book across Year Groups- TLAs</a:t>
            </a:r>
          </a:p>
          <a:p>
            <a:r>
              <a:rPr lang="en-GB" dirty="0" smtClean="0"/>
              <a:t>Beanstalk Readers &amp; other volunteers</a:t>
            </a:r>
          </a:p>
          <a:p>
            <a:r>
              <a:rPr lang="en-GB" dirty="0" smtClean="0"/>
              <a:t>Learning Mentors- 1:1/ groups (Referrals reminder)</a:t>
            </a:r>
          </a:p>
          <a:p>
            <a:r>
              <a:rPr lang="en-GB" dirty="0" smtClean="0"/>
              <a:t>Forest schools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9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‘Provision map’ software to write Individual Learning Plans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1597271"/>
            <a:ext cx="8225358" cy="503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6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services are working with SEN children in our school? 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396068" y="2675467"/>
            <a:ext cx="7408333" cy="345069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Educational Psychologist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Hearing </a:t>
            </a:r>
            <a:r>
              <a:rPr lang="en-GB" dirty="0">
                <a:solidFill>
                  <a:schemeClr val="tx1"/>
                </a:solidFill>
              </a:rPr>
              <a:t>Impaired Team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Learning </a:t>
            </a:r>
            <a:r>
              <a:rPr lang="en-GB" dirty="0">
                <a:solidFill>
                  <a:schemeClr val="tx1"/>
                </a:solidFill>
              </a:rPr>
              <a:t>Support Services </a:t>
            </a:r>
            <a:endParaRPr lang="en-GB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Speech &amp;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SEBD Team (not currently)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CAMHS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3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988</TotalTime>
  <Words>347</Words>
  <Application>Microsoft Office PowerPoint</Application>
  <PresentationFormat>Widescreen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Candara</vt:lpstr>
      <vt:lpstr>Symbol</vt:lpstr>
      <vt:lpstr>Waveform</vt:lpstr>
      <vt:lpstr>Special Education Needs &amp; Disability   &amp; Inclusion in our  school  Sept 2018/19</vt:lpstr>
      <vt:lpstr>What does the Special Education Needs Register look like in our school? </vt:lpstr>
      <vt:lpstr>What are the children’s Special Education Needs? </vt:lpstr>
      <vt:lpstr>SEND by Need</vt:lpstr>
      <vt:lpstr>How are children with Special Education Needs Identified? </vt:lpstr>
      <vt:lpstr>Inclusion Staffing Overview </vt:lpstr>
      <vt:lpstr>What interventions are taking place? </vt:lpstr>
      <vt:lpstr>‘Provision map’ software to write Individual Learning Plans</vt:lpstr>
      <vt:lpstr>What services are working with SEN children in our school? </vt:lpstr>
      <vt:lpstr>Where is the money spent? </vt:lpstr>
      <vt:lpstr>Future for SEN in our school </vt:lpstr>
    </vt:vector>
  </TitlesOfParts>
  <Company>Lidget Green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 Needs  in our  school</dc:title>
  <dc:creator>Linda Ioanna</dc:creator>
  <cp:lastModifiedBy>Linda Ioanna</cp:lastModifiedBy>
  <cp:revision>87</cp:revision>
  <dcterms:created xsi:type="dcterms:W3CDTF">2013-11-25T14:57:36Z</dcterms:created>
  <dcterms:modified xsi:type="dcterms:W3CDTF">2019-02-07T13:11:25Z</dcterms:modified>
</cp:coreProperties>
</file>